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C8E96C-8D76-49A8-9FC8-915CC703C7A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84831C-FC7E-4AC7-8CCA-AE7A0B3B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Theme:</a:t>
            </a:r>
            <a:br>
              <a:rPr lang="en-US" dirty="0" smtClean="0"/>
            </a:br>
            <a:r>
              <a:rPr lang="en-US" sz="4000" dirty="0" smtClean="0"/>
              <a:t>More Than Just an Idea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Theme</a:t>
            </a:r>
            <a:r>
              <a:rPr lang="en-US" dirty="0" smtClean="0"/>
              <a:t>: a universal idea that is explored in a text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It’s not just the word – it’s the </a:t>
            </a:r>
            <a:r>
              <a:rPr lang="en-US" b="1" u="sng" dirty="0" smtClean="0"/>
              <a:t>author’s perspective </a:t>
            </a:r>
            <a:r>
              <a:rPr lang="en-US" dirty="0" smtClean="0"/>
              <a:t>on that idea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Theme </a:t>
            </a:r>
            <a:r>
              <a:rPr lang="en-US" dirty="0" smtClean="0">
                <a:sym typeface="Wingdings" pitchFamily="2" charset="2"/>
              </a:rPr>
              <a:t> Theme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The Short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“Cask of Amontillado”</a:t>
            </a:r>
          </a:p>
          <a:p>
            <a:pPr lvl="1"/>
            <a:r>
              <a:rPr lang="en-US" sz="2800" dirty="0" smtClean="0"/>
              <a:t>Theme: Revenge</a:t>
            </a:r>
          </a:p>
          <a:p>
            <a:pPr lvl="1"/>
            <a:r>
              <a:rPr lang="en-US" sz="2800" dirty="0" smtClean="0"/>
              <a:t>Theme Statement: People may become so obsessed with revenge that they imagine reasons to take it.</a:t>
            </a:r>
          </a:p>
          <a:p>
            <a:pPr lvl="1"/>
            <a:endParaRPr lang="en-US" dirty="0"/>
          </a:p>
          <a:p>
            <a:r>
              <a:rPr lang="en-US" sz="3600" dirty="0" smtClean="0"/>
              <a:t>“The Most Dangerous Game”</a:t>
            </a:r>
          </a:p>
          <a:p>
            <a:pPr lvl="1"/>
            <a:r>
              <a:rPr lang="en-US" sz="3200" dirty="0" smtClean="0"/>
              <a:t>Theme: Value of Life</a:t>
            </a:r>
          </a:p>
          <a:p>
            <a:pPr lvl="1"/>
            <a:r>
              <a:rPr lang="en-US" sz="3200" dirty="0" smtClean="0"/>
              <a:t>Theme Statement: It’s important to respect and value all kinds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“The Interlopers”</a:t>
            </a:r>
          </a:p>
          <a:p>
            <a:pPr lvl="1"/>
            <a:r>
              <a:rPr lang="en-US" sz="3200" dirty="0" smtClean="0"/>
              <a:t>Theme: Petty Arguments</a:t>
            </a:r>
          </a:p>
          <a:p>
            <a:pPr lvl="1"/>
            <a:r>
              <a:rPr lang="en-US" sz="3200" dirty="0" smtClean="0"/>
              <a:t>Theme Statement: Lay aside feuds or arguments as they may lead to destruction.</a:t>
            </a:r>
          </a:p>
          <a:p>
            <a:pPr lvl="1"/>
            <a:endParaRPr lang="en-US" sz="3200" dirty="0"/>
          </a:p>
          <a:p>
            <a:r>
              <a:rPr lang="en-US" sz="3600" dirty="0" smtClean="0"/>
              <a:t>“Tell-tale Heart”</a:t>
            </a:r>
            <a:endParaRPr lang="en-US" sz="3600" dirty="0" smtClean="0"/>
          </a:p>
          <a:p>
            <a:pPr lvl="1"/>
            <a:r>
              <a:rPr lang="en-US" sz="3200" dirty="0" smtClean="0"/>
              <a:t>Theme</a:t>
            </a:r>
            <a:r>
              <a:rPr lang="en-US" sz="3200" dirty="0" smtClean="0"/>
              <a:t>: Guilt</a:t>
            </a:r>
            <a:endParaRPr lang="en-US" sz="3200" dirty="0" smtClean="0"/>
          </a:p>
          <a:p>
            <a:pPr lvl="1"/>
            <a:r>
              <a:rPr lang="en-US" sz="3200" dirty="0" smtClean="0"/>
              <a:t>Theme Statement: </a:t>
            </a:r>
            <a:r>
              <a:rPr lang="en-US" sz="3200" dirty="0" smtClean="0"/>
              <a:t>A person’s own guilt will often destroy them.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“The Story of an Hour”</a:t>
            </a:r>
            <a:endParaRPr lang="en-US" sz="3600" dirty="0"/>
          </a:p>
          <a:p>
            <a:pPr lvl="1"/>
            <a:r>
              <a:rPr lang="en-US" sz="3200" dirty="0" smtClean="0"/>
              <a:t>Theme: Freedom</a:t>
            </a:r>
          </a:p>
          <a:p>
            <a:pPr lvl="1"/>
            <a:r>
              <a:rPr lang="en-US" sz="3200" dirty="0" smtClean="0"/>
              <a:t>Theme Statement: It is better to die than to be without freedom.</a:t>
            </a:r>
          </a:p>
          <a:p>
            <a:pPr lvl="1"/>
            <a:endParaRPr lang="en-US" sz="3200" dirty="0"/>
          </a:p>
          <a:p>
            <a:r>
              <a:rPr lang="en-US" sz="3600" dirty="0" smtClean="0"/>
              <a:t>“The Scarlet Ibis”</a:t>
            </a:r>
          </a:p>
          <a:p>
            <a:pPr lvl="1"/>
            <a:r>
              <a:rPr lang="en-US" sz="3600" dirty="0" smtClean="0"/>
              <a:t>Theme: Loss of Innocence</a:t>
            </a:r>
          </a:p>
          <a:p>
            <a:pPr lvl="1"/>
            <a:r>
              <a:rPr lang="en-US" sz="3600" dirty="0" smtClean="0"/>
              <a:t>Theme Statement: Learn to accept those around you for who they are.</a:t>
            </a:r>
          </a:p>
          <a:p>
            <a:pPr lvl="1"/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 pairs…</a:t>
            </a:r>
          </a:p>
          <a:p>
            <a:pPr lvl="1"/>
            <a:r>
              <a:rPr lang="en-US" sz="3600" dirty="0" smtClean="0"/>
              <a:t>Think about the events in </a:t>
            </a:r>
            <a:r>
              <a:rPr lang="en-US" sz="3600" dirty="0" smtClean="0"/>
              <a:t>“After I Was Thrown”</a:t>
            </a:r>
            <a:endParaRPr lang="en-US" sz="3600" dirty="0" smtClean="0"/>
          </a:p>
          <a:p>
            <a:pPr lvl="1"/>
            <a:r>
              <a:rPr lang="en-US" sz="3600" dirty="0" smtClean="0"/>
              <a:t>Brainstorm at least 3 themes explored</a:t>
            </a:r>
          </a:p>
          <a:p>
            <a:pPr lvl="1"/>
            <a:r>
              <a:rPr lang="en-US" sz="3600" dirty="0" smtClean="0"/>
              <a:t>Write a theme statement for </a:t>
            </a:r>
            <a:r>
              <a:rPr lang="en-US" sz="3600" b="1" u="sng" dirty="0" smtClean="0"/>
              <a:t>one theme</a:t>
            </a:r>
            <a:endParaRPr lang="en-US" sz="3600" dirty="0"/>
          </a:p>
          <a:p>
            <a:pPr lvl="1"/>
            <a:r>
              <a:rPr lang="en-US" sz="3600" dirty="0" smtClean="0"/>
              <a:t>Find </a:t>
            </a:r>
            <a:r>
              <a:rPr lang="en-US" sz="3600" dirty="0" smtClean="0"/>
              <a:t>a </a:t>
            </a:r>
            <a:r>
              <a:rPr lang="en-US" sz="3600" dirty="0" smtClean="0"/>
              <a:t>direct </a:t>
            </a:r>
            <a:r>
              <a:rPr lang="en-US" sz="3600" dirty="0" smtClean="0"/>
              <a:t>quotation </a:t>
            </a:r>
            <a:r>
              <a:rPr lang="en-US" sz="3600" dirty="0" smtClean="0"/>
              <a:t>from the story to defend your </a:t>
            </a:r>
            <a:r>
              <a:rPr lang="en-US" sz="3600" smtClean="0"/>
              <a:t>theme statement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216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Theme: More Than Just an Idea</vt:lpstr>
      <vt:lpstr>Definition</vt:lpstr>
      <vt:lpstr>The Short Stories</vt:lpstr>
      <vt:lpstr>Slide 4</vt:lpstr>
      <vt:lpstr>Slide 5</vt:lpstr>
      <vt:lpstr>You 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More than just an Idea</dc:title>
  <dc:creator>Meg Vandekar</dc:creator>
  <cp:lastModifiedBy>SPowell</cp:lastModifiedBy>
  <cp:revision>11</cp:revision>
  <dcterms:created xsi:type="dcterms:W3CDTF">2010-10-25T21:41:57Z</dcterms:created>
  <dcterms:modified xsi:type="dcterms:W3CDTF">2015-09-17T18:13:20Z</dcterms:modified>
</cp:coreProperties>
</file>